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81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ea72631b-c901-4159-8c51-63b263593e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510088" y="403225"/>
            <a:ext cx="3581400" cy="20145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ea72631b-c901-4159-8c51-63b263593e120:notes"/>
          <p:cNvSpPr txBox="1">
            <a:spLocks noGrp="1"/>
          </p:cNvSpPr>
          <p:nvPr>
            <p:ph type="body" idx="1"/>
          </p:nvPr>
        </p:nvSpPr>
        <p:spPr>
          <a:xfrm>
            <a:off x="1260179" y="2552954"/>
            <a:ext cx="10081429" cy="2418588"/>
          </a:xfrm>
          <a:prstGeom prst="rect">
            <a:avLst/>
          </a:prstGeom>
        </p:spPr>
        <p:txBody>
          <a:bodyPr spcFirstLastPara="1" wrap="square" lIns="94932" tIns="94932" rIns="94932" bIns="9493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04469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0" y="108650"/>
            <a:ext cx="9144000" cy="68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00B0F0"/>
                </a:solidFill>
              </a:rPr>
              <a:t>Name, Age, Grade, School</a:t>
            </a:r>
            <a:r>
              <a:rPr lang="en" sz="1200" dirty="0">
                <a:solidFill>
                  <a:srgbClr val="00B0F0"/>
                </a:solidFill>
              </a:rPr>
              <a:t>, Email, Phone</a:t>
            </a:r>
            <a:endParaRPr sz="1200" dirty="0">
              <a:solidFill>
                <a:srgbClr val="00B0F0"/>
              </a:solidFill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3533100" y="725325"/>
            <a:ext cx="5610900" cy="33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>
              <a:buClr>
                <a:schemeClr val="dk1"/>
              </a:buClr>
              <a:buSzPts val="1100"/>
            </a:pPr>
            <a:r>
              <a:rPr lang="en" sz="1100" dirty="0">
                <a:solidFill>
                  <a:schemeClr val="dk1"/>
                </a:solidFill>
              </a:rPr>
              <a:t>Main reason coming to camp? </a:t>
            </a:r>
            <a:r>
              <a:rPr lang="en" sz="1100" dirty="0">
                <a:solidFill>
                  <a:srgbClr val="00B0F0"/>
                </a:solidFill>
              </a:rPr>
              <a:t>[Fill in here] </a:t>
            </a:r>
          </a:p>
          <a:p>
            <a:pPr lvl="0">
              <a:buClr>
                <a:schemeClr val="dk1"/>
              </a:buClr>
              <a:buSzPts val="1100"/>
            </a:pPr>
            <a:endParaRPr sz="1100" dirty="0"/>
          </a:p>
          <a:p>
            <a:pPr lvl="0"/>
            <a:r>
              <a:rPr lang="en" sz="1100" dirty="0"/>
              <a:t>Want to learn at camp? </a:t>
            </a:r>
            <a:r>
              <a:rPr lang="en" sz="1100" dirty="0">
                <a:solidFill>
                  <a:srgbClr val="00B0F0"/>
                </a:solidFill>
              </a:rPr>
              <a:t>[Fill in here] </a:t>
            </a:r>
            <a:endParaRPr lang="en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lvl="0"/>
            <a:r>
              <a:rPr lang="en" sz="1100" dirty="0"/>
              <a:t>What makes you unique? </a:t>
            </a:r>
            <a:r>
              <a:rPr lang="en" sz="1100" dirty="0">
                <a:solidFill>
                  <a:srgbClr val="00B0F0"/>
                </a:solidFill>
              </a:rPr>
              <a:t>[Fill in here] </a:t>
            </a:r>
            <a:endParaRPr lang="en" sz="11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  <a:p>
            <a:pPr lvl="0"/>
            <a:r>
              <a:rPr lang="en-US" sz="1100" dirty="0"/>
              <a:t>Tell us about your family (occupations, siblings, unique experiences, etc.)</a:t>
            </a:r>
            <a:r>
              <a:rPr lang="en" sz="1100" dirty="0"/>
              <a:t>: </a:t>
            </a:r>
            <a:r>
              <a:rPr lang="en" sz="1100" dirty="0">
                <a:solidFill>
                  <a:srgbClr val="00B0F0"/>
                </a:solidFill>
              </a:rPr>
              <a:t>[Fill in here] </a:t>
            </a:r>
            <a:endParaRPr lang="en" sz="1100" dirty="0"/>
          </a:p>
          <a:p>
            <a:pPr lvl="0"/>
            <a:endParaRPr sz="1100" dirty="0"/>
          </a:p>
          <a:p>
            <a:pPr lvl="0"/>
            <a:r>
              <a:rPr lang="en-US" sz="1100" dirty="0"/>
              <a:t>What do you want to do after high school?</a:t>
            </a:r>
            <a:r>
              <a:rPr lang="en" sz="1100" dirty="0"/>
              <a:t> </a:t>
            </a:r>
            <a:r>
              <a:rPr lang="en" sz="1100" dirty="0">
                <a:solidFill>
                  <a:srgbClr val="00B0F0"/>
                </a:solidFill>
              </a:rPr>
              <a:t>[Fill in here] </a:t>
            </a:r>
            <a:endParaRPr sz="1100" dirty="0"/>
          </a:p>
        </p:txBody>
      </p:sp>
      <p:sp>
        <p:nvSpPr>
          <p:cNvPr id="57" name="Google Shape;57;p13"/>
          <p:cNvSpPr txBox="1"/>
          <p:nvPr/>
        </p:nvSpPr>
        <p:spPr>
          <a:xfrm>
            <a:off x="173775" y="807779"/>
            <a:ext cx="3000000" cy="3000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00B0F0"/>
                </a:solidFill>
              </a:rPr>
              <a:t> Add Headshot Here</a:t>
            </a:r>
            <a:endParaRPr sz="1200" dirty="0">
              <a:solidFill>
                <a:srgbClr val="00B0F0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173775" y="4003500"/>
            <a:ext cx="8841300" cy="1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dirty="0">
                <a:solidFill>
                  <a:schemeClr val="dk1"/>
                </a:solidFill>
              </a:rPr>
              <a:t>What major stresses do you have in your life: </a:t>
            </a:r>
            <a:r>
              <a:rPr lang="en" sz="1200" dirty="0">
                <a:solidFill>
                  <a:srgbClr val="00B0F0"/>
                </a:solidFill>
              </a:rPr>
              <a:t>[Fill in here] </a:t>
            </a:r>
            <a:endParaRPr lang="en"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dk1"/>
                </a:solidFill>
              </a:rPr>
              <a:t>If you met someone who knew everything, what would you ask them: </a:t>
            </a:r>
            <a:r>
              <a:rPr lang="en" sz="1200" dirty="0">
                <a:solidFill>
                  <a:srgbClr val="00B0F0"/>
                </a:solidFill>
              </a:rPr>
              <a:t>[Fill in here] 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222572910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117</Words>
  <Application>Microsoft Office PowerPoint</Application>
  <PresentationFormat>On-screen Show (16:9)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Alfredo Rivera</cp:lastModifiedBy>
  <cp:revision>22</cp:revision>
  <cp:lastPrinted>2020-07-16T19:32:50Z</cp:lastPrinted>
  <dcterms:modified xsi:type="dcterms:W3CDTF">2021-01-07T00:27:36Z</dcterms:modified>
</cp:coreProperties>
</file>